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83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1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4.png"/><Relationship Id="rId2" Type="http://schemas.openxmlformats.org/officeDocument/2006/relationships/image" Target="../media/image4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2.png"/><Relationship Id="rId2" Type="http://schemas.openxmlformats.org/officeDocument/2006/relationships/image" Target="../media/image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3.png"/><Relationship Id="rId2" Type="http://schemas.openxmlformats.org/officeDocument/2006/relationships/image" Target="../media/image5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6.png"/><Relationship Id="rId2" Type="http://schemas.openxmlformats.org/officeDocument/2006/relationships/image" Target="../media/image5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9.png"/><Relationship Id="rId2" Type="http://schemas.openxmlformats.org/officeDocument/2006/relationships/image" Target="../media/image5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4.2)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𝒃𝒙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2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800" b="0" i="1" smtClean="0">
                            <a:latin typeface="Cambria Math"/>
                          </a:rPr>
                          <m:t>+</m:t>
                        </m:r>
                        <m:r>
                          <a:rPr lang="en-GB" sz="18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23605"/>
              </a:xfrm>
              <a:prstGeom prst="rect">
                <a:avLst/>
              </a:prstGeom>
              <a:blipFill>
                <a:blip r:embed="rId2"/>
                <a:stretch>
                  <a:fillRect l="-1067" t="-2488" r="-1600" b="-6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2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4+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23605"/>
              </a:xfrm>
              <a:prstGeom prst="rect">
                <a:avLst/>
              </a:prstGeom>
              <a:blipFill>
                <a:blip r:embed="rId3"/>
                <a:stretch>
                  <a:fillRect l="-1067" t="-3000" r="-16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889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−…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889795"/>
              </a:xfrm>
              <a:prstGeom prst="rect">
                <a:avLst/>
              </a:prstGeom>
              <a:blipFill>
                <a:blip r:embed="rId4"/>
                <a:stretch>
                  <a:fillRect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54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5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four terms in the binomial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3+2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51652"/>
              </a:xfrm>
              <a:prstGeom prst="rect">
                <a:avLst/>
              </a:prstGeom>
              <a:blipFill>
                <a:blip r:embed="rId2"/>
                <a:stretch>
                  <a:fillRect l="-1067" t="-2252" r="-1600" b="-5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four terms in the binomial expansion of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blipFill>
                <a:blip r:embed="rId3"/>
                <a:stretch>
                  <a:fillRect l="-1067" t="-2727" r="-1600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1005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1005853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4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30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first three terms in ascending powers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of the series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2−5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1800" b="0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30877"/>
              </a:xfrm>
              <a:prstGeom prst="rect">
                <a:avLst/>
              </a:prstGeom>
              <a:blipFill>
                <a:blip r:embed="rId2"/>
                <a:stretch>
                  <a:fillRect l="-1067" t="-2294" r="-1600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first three terms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series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5+2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44535"/>
              </a:xfrm>
              <a:prstGeom prst="rect">
                <a:avLst/>
              </a:prstGeom>
              <a:blipFill>
                <a:blip r:embed="rId3"/>
                <a:stretch>
                  <a:fillRect l="-1067" t="-2727" r="-1600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1073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1073499"/>
              </a:xfrm>
              <a:prstGeom prst="rect">
                <a:avLst/>
              </a:prstGeom>
              <a:blipFill>
                <a:blip r:embed="rId4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3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4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Use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8+9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up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term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, giving your answer as a single fraction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4113"/>
              </a:xfrm>
              <a:prstGeom prst="rect">
                <a:avLst/>
              </a:prstGeom>
              <a:blipFill>
                <a:blip r:embed="rId2"/>
                <a:stretch>
                  <a:fillRect l="-1067" t="-625" r="-800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9+8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as a single fraction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113"/>
              </a:xfrm>
              <a:prstGeom prst="rect">
                <a:avLst/>
              </a:prstGeom>
              <a:blipFill>
                <a:blip r:embed="rId3"/>
                <a:stretch>
                  <a:fillRect l="-1067" t="-1258" r="-800" b="-9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14717"/>
                <a:ext cx="4572001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14717"/>
                <a:ext cx="4572001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94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blipFill>
                <a:blip r:embed="rId2"/>
                <a:stretch>
                  <a:fillRect l="-1067" t="-2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1961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108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4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6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approximating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53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series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64522"/>
              </a:xfrm>
              <a:prstGeom prst="rect">
                <a:avLst/>
              </a:prstGeom>
              <a:blipFill>
                <a:blip r:embed="rId2"/>
                <a:stretch>
                  <a:fillRect l="-1067" t="-285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6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approximating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series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64522"/>
              </a:xfrm>
              <a:prstGeom prst="rect">
                <a:avLst/>
              </a:prstGeom>
              <a:blipFill>
                <a:blip r:embed="rId3"/>
                <a:stretch>
                  <a:fillRect l="-1067" t="-3448"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512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0.000138%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512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8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451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2+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9+2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8−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5−2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endParaRPr lang="en-GB" b="1" i="1" dirty="0">
                  <a:latin typeface="Cambria Math"/>
                </a:endParaRPr>
              </a:p>
              <a:p>
                <a:pPr/>
                <a:r>
                  <a:rPr lang="en-GB" b="1" i="1" dirty="0">
                    <a:latin typeface="Cambria Math"/>
                  </a:rPr>
                  <a:t/>
                </a:r>
                <a:br>
                  <a:rPr lang="en-GB" b="1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16+3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451557"/>
              </a:xfrm>
              <a:prstGeom prst="rect">
                <a:avLst/>
              </a:prstGeom>
              <a:blipFill>
                <a:blip r:embed="rId2"/>
                <a:stretch>
                  <a:fillRect l="-1067" t="-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70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25−2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70852"/>
              </a:xfrm>
              <a:prstGeom prst="rect">
                <a:avLst/>
              </a:prstGeom>
              <a:blipFill>
                <a:blip r:embed="rId3"/>
                <a:stretch>
                  <a:fillRect l="-1067" t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8388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8388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45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20793</TotalTime>
  <Words>743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4.2) Expanding (a+bx)^n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2021-09-05T10:00:37Z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